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528" r:id="rId2"/>
    <p:sldId id="537" r:id="rId3"/>
    <p:sldId id="550" r:id="rId4"/>
    <p:sldId id="548" r:id="rId5"/>
    <p:sldId id="546" r:id="rId6"/>
    <p:sldId id="547" r:id="rId7"/>
    <p:sldId id="54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263C58-7CCC-49E2-870F-0A5AD5CD1DC2}" v="33" dt="2023-06-12T11:11:05.0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0" autoAdjust="0"/>
    <p:restoredTop sz="99112" autoAdjust="0"/>
  </p:normalViewPr>
  <p:slideViewPr>
    <p:cSldViewPr snapToGrid="0">
      <p:cViewPr varScale="1">
        <p:scale>
          <a:sx n="74" d="100"/>
          <a:sy n="74" d="100"/>
        </p:scale>
        <p:origin x="48" y="453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135E66BE-4737-424A-90D0-6E1131EFEA81}"/>
    <pc:docChg chg="undo redo custSel addSld delSld modSld modMainMaster">
      <pc:chgData name="Alan Soloway" userId="0fba1a10-d962-45e3-b40e-c1d035eec118" providerId="ADAL" clId="{135E66BE-4737-424A-90D0-6E1131EFEA81}" dt="2023-02-09T20:53:47.507" v="602" actId="1076"/>
      <pc:docMkLst>
        <pc:docMk/>
      </pc:docMkLst>
      <pc:sldChg chg="modSp mod">
        <pc:chgData name="Alan Soloway" userId="0fba1a10-d962-45e3-b40e-c1d035eec118" providerId="ADAL" clId="{135E66BE-4737-424A-90D0-6E1131EFEA81}" dt="2023-01-27T15:03:39.031" v="360" actId="20577"/>
        <pc:sldMkLst>
          <pc:docMk/>
          <pc:sldMk cId="4224147803" sldId="528"/>
        </pc:sldMkLst>
        <pc:spChg chg="mod">
          <ac:chgData name="Alan Soloway" userId="0fba1a10-d962-45e3-b40e-c1d035eec118" providerId="ADAL" clId="{135E66BE-4737-424A-90D0-6E1131EFEA81}" dt="2023-01-27T15:03:39.031" v="360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del">
        <pc:chgData name="Alan Soloway" userId="0fba1a10-d962-45e3-b40e-c1d035eec118" providerId="ADAL" clId="{135E66BE-4737-424A-90D0-6E1131EFEA81}" dt="2023-01-27T14:54:14.347" v="260" actId="47"/>
        <pc:sldMkLst>
          <pc:docMk/>
          <pc:sldMk cId="4221313708" sldId="537"/>
        </pc:sldMkLst>
      </pc:sldChg>
      <pc:sldChg chg="modSp mod">
        <pc:chgData name="Alan Soloway" userId="0fba1a10-d962-45e3-b40e-c1d035eec118" providerId="ADAL" clId="{135E66BE-4737-424A-90D0-6E1131EFEA81}" dt="2023-02-08T13:04:09.702" v="539" actId="20577"/>
        <pc:sldMkLst>
          <pc:docMk/>
          <pc:sldMk cId="512542430" sldId="548"/>
        </pc:sldMkLst>
        <pc:graphicFrameChg chg="mod modGraphic">
          <ac:chgData name="Alan Soloway" userId="0fba1a10-d962-45e3-b40e-c1d035eec118" providerId="ADAL" clId="{135E66BE-4737-424A-90D0-6E1131EFEA81}" dt="2023-02-08T13:04:09.702" v="539" actId="20577"/>
          <ac:graphicFrameMkLst>
            <pc:docMk/>
            <pc:sldMk cId="512542430" sldId="548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28:21.866" v="574" actId="20577"/>
        <pc:sldMkLst>
          <pc:docMk/>
          <pc:sldMk cId="355329058" sldId="549"/>
        </pc:sldMkLst>
        <pc:graphicFrameChg chg="modGraphic">
          <ac:chgData name="Alan Soloway" userId="0fba1a10-d962-45e3-b40e-c1d035eec118" providerId="ADAL" clId="{135E66BE-4737-424A-90D0-6E1131EFEA81}" dt="2023-02-08T14:28:21.866" v="574" actId="20577"/>
          <ac:graphicFrameMkLst>
            <pc:docMk/>
            <pc:sldMk cId="355329058" sldId="549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43:52.043" v="564" actId="20577"/>
        <pc:sldMkLst>
          <pc:docMk/>
          <pc:sldMk cId="2613388993" sldId="550"/>
        </pc:sldMkLst>
        <pc:graphicFrameChg chg="mod modGraphic">
          <ac:chgData name="Alan Soloway" userId="0fba1a10-d962-45e3-b40e-c1d035eec118" providerId="ADAL" clId="{135E66BE-4737-424A-90D0-6E1131EFEA81}" dt="2023-02-08T13:43:52.043" v="564" actId="20577"/>
          <ac:graphicFrameMkLst>
            <pc:docMk/>
            <pc:sldMk cId="2613388993" sldId="550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28:01.187" v="545" actId="20577"/>
        <pc:sldMkLst>
          <pc:docMk/>
          <pc:sldMk cId="316022195" sldId="551"/>
        </pc:sldMkLst>
        <pc:graphicFrameChg chg="mod modGraphic">
          <ac:chgData name="Alan Soloway" userId="0fba1a10-d962-45e3-b40e-c1d035eec118" providerId="ADAL" clId="{135E66BE-4737-424A-90D0-6E1131EFEA81}" dt="2023-02-08T13:28:01.187" v="545" actId="20577"/>
          <ac:graphicFrameMkLst>
            <pc:docMk/>
            <pc:sldMk cId="316022195" sldId="551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37:45.124" v="554" actId="20577"/>
        <pc:sldMkLst>
          <pc:docMk/>
          <pc:sldMk cId="2040643138" sldId="554"/>
        </pc:sldMkLst>
        <pc:graphicFrameChg chg="mod modGraphic">
          <ac:chgData name="Alan Soloway" userId="0fba1a10-d962-45e3-b40e-c1d035eec118" providerId="ADAL" clId="{135E66BE-4737-424A-90D0-6E1131EFEA81}" dt="2023-02-08T13:37:45.124" v="554" actId="20577"/>
          <ac:graphicFrameMkLst>
            <pc:docMk/>
            <pc:sldMk cId="2040643138" sldId="554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1-27T15:08:18.476" v="389"/>
        <pc:sldMkLst>
          <pc:docMk/>
          <pc:sldMk cId="1933440298" sldId="555"/>
        </pc:sldMkLst>
        <pc:graphicFrameChg chg="mod modGraphic">
          <ac:chgData name="Alan Soloway" userId="0fba1a10-d962-45e3-b40e-c1d035eec118" providerId="ADAL" clId="{135E66BE-4737-424A-90D0-6E1131EFEA81}" dt="2023-01-27T15:08:18.476" v="389"/>
          <ac:graphicFrameMkLst>
            <pc:docMk/>
            <pc:sldMk cId="1933440298" sldId="555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04:13.113" v="571" actId="20577"/>
        <pc:sldMkLst>
          <pc:docMk/>
          <pc:sldMk cId="2536790608" sldId="556"/>
        </pc:sldMkLst>
        <pc:graphicFrameChg chg="mod modGraphic">
          <ac:chgData name="Alan Soloway" userId="0fba1a10-d962-45e3-b40e-c1d035eec118" providerId="ADAL" clId="{135E66BE-4737-424A-90D0-6E1131EFEA81}" dt="2023-02-08T14:04:13.113" v="571" actId="20577"/>
          <ac:graphicFrameMkLst>
            <pc:docMk/>
            <pc:sldMk cId="2536790608" sldId="556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5:19.222" v="451" actId="20577"/>
        <pc:sldMkLst>
          <pc:docMk/>
          <pc:sldMk cId="116075426" sldId="557"/>
        </pc:sldMkLst>
        <pc:graphicFrameChg chg="mod modGraphic">
          <ac:chgData name="Alan Soloway" userId="0fba1a10-d962-45e3-b40e-c1d035eec118" providerId="ADAL" clId="{135E66BE-4737-424A-90D0-6E1131EFEA81}" dt="2023-01-31T20:15:19.222" v="451" actId="20577"/>
          <ac:graphicFrameMkLst>
            <pc:docMk/>
            <pc:sldMk cId="116075426" sldId="557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0T15:58:43.605" v="422" actId="21"/>
        <pc:sldMkLst>
          <pc:docMk/>
          <pc:sldMk cId="2021349479" sldId="558"/>
        </pc:sldMkLst>
        <pc:graphicFrameChg chg="modGraphic">
          <ac:chgData name="Alan Soloway" userId="0fba1a10-d962-45e3-b40e-c1d035eec118" providerId="ADAL" clId="{135E66BE-4737-424A-90D0-6E1131EFEA81}" dt="2023-01-30T15:58:43.605" v="422" actId="21"/>
          <ac:graphicFrameMkLst>
            <pc:docMk/>
            <pc:sldMk cId="2021349479" sldId="558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4:36.542" v="446" actId="14734"/>
        <pc:sldMkLst>
          <pc:docMk/>
          <pc:sldMk cId="1652790362" sldId="559"/>
        </pc:sldMkLst>
        <pc:graphicFrameChg chg="modGraphic">
          <ac:chgData name="Alan Soloway" userId="0fba1a10-d962-45e3-b40e-c1d035eec118" providerId="ADAL" clId="{135E66BE-4737-424A-90D0-6E1131EFEA81}" dt="2023-01-31T20:14:36.542" v="446" actId="14734"/>
          <ac:graphicFrameMkLst>
            <pc:docMk/>
            <pc:sldMk cId="1652790362" sldId="559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2-07T14:31:29.203" v="486" actId="20577"/>
        <pc:sldMkLst>
          <pc:docMk/>
          <pc:sldMk cId="4187466204" sldId="560"/>
        </pc:sldMkLst>
        <pc:spChg chg="mod">
          <ac:chgData name="Alan Soloway" userId="0fba1a10-d962-45e3-b40e-c1d035eec118" providerId="ADAL" clId="{135E66BE-4737-424A-90D0-6E1131EFEA81}" dt="2023-02-07T14:31:29.203" v="486" actId="20577"/>
          <ac:spMkLst>
            <pc:docMk/>
            <pc:sldMk cId="4187466204" sldId="560"/>
            <ac:spMk id="28674" creationId="{00000000-0000-0000-0000-000000000000}"/>
          </ac:spMkLst>
        </pc:spChg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8"/>
        </pc:sldMkLst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9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0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1"/>
        </pc:sldMkLst>
      </pc:sldChg>
      <pc:sldMasterChg chg="addSp delSp modSp mod">
        <pc:chgData name="Alan Soloway" userId="0fba1a10-d962-45e3-b40e-c1d035eec118" providerId="ADAL" clId="{135E66BE-4737-424A-90D0-6E1131EFEA81}" dt="2023-02-09T20:53:47.507" v="602" actId="1076"/>
        <pc:sldMasterMkLst>
          <pc:docMk/>
          <pc:sldMasterMk cId="0" sldId="2147485146"/>
        </pc:sldMasterMkLst>
        <pc:spChg chg="add mod">
          <ac:chgData name="Alan Soloway" userId="0fba1a10-d962-45e3-b40e-c1d035eec118" providerId="ADAL" clId="{135E66BE-4737-424A-90D0-6E1131EFEA81}" dt="2023-02-09T20:53:47.507" v="602" actId="1076"/>
          <ac:spMkLst>
            <pc:docMk/>
            <pc:sldMasterMk cId="0" sldId="2147485146"/>
            <ac:spMk id="2" creationId="{0EDA2F36-DA53-BBEB-2028-98601ECC6D0B}"/>
          </ac:spMkLst>
        </pc:spChg>
        <pc:spChg chg="mod">
          <ac:chgData name="Alan Soloway" userId="0fba1a10-d962-45e3-b40e-c1d035eec118" providerId="ADAL" clId="{135E66BE-4737-424A-90D0-6E1131EFEA81}" dt="2023-02-09T20:53:21.650" v="587" actId="20577"/>
          <ac:spMkLst>
            <pc:docMk/>
            <pc:sldMasterMk cId="0" sldId="2147485146"/>
            <ac:spMk id="7" creationId="{00000000-0000-0000-0000-000000000000}"/>
          </ac:spMkLst>
        </pc:spChg>
        <pc:spChg chg="del">
          <ac:chgData name="Alan Soloway" userId="0fba1a10-d962-45e3-b40e-c1d035eec118" providerId="ADAL" clId="{135E66BE-4737-424A-90D0-6E1131EFEA81}" dt="2023-01-27T14:47:22.269" v="0" actId="478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  <pc:docChgLst>
    <pc:chgData name="Alan Soloway" userId="0fba1a10-d962-45e3-b40e-c1d035eec118" providerId="ADAL" clId="{68263C58-7CCC-49E2-870F-0A5AD5CD1DC2}"/>
    <pc:docChg chg="undo custSel addSld delSld modSld modMainMaster">
      <pc:chgData name="Alan Soloway" userId="0fba1a10-d962-45e3-b40e-c1d035eec118" providerId="ADAL" clId="{68263C58-7CCC-49E2-870F-0A5AD5CD1DC2}" dt="2023-06-12T11:11:05.038" v="538" actId="404"/>
      <pc:docMkLst>
        <pc:docMk/>
      </pc:docMkLst>
      <pc:sldChg chg="modSp mod">
        <pc:chgData name="Alan Soloway" userId="0fba1a10-d962-45e3-b40e-c1d035eec118" providerId="ADAL" clId="{68263C58-7CCC-49E2-870F-0A5AD5CD1DC2}" dt="2023-06-12T11:10:33.117" v="518" actId="20577"/>
        <pc:sldMkLst>
          <pc:docMk/>
          <pc:sldMk cId="4221313708" sldId="537"/>
        </pc:sldMkLst>
        <pc:spChg chg="mod">
          <ac:chgData name="Alan Soloway" userId="0fba1a10-d962-45e3-b40e-c1d035eec118" providerId="ADAL" clId="{68263C58-7CCC-49E2-870F-0A5AD5CD1DC2}" dt="2023-06-12T11:10:33.117" v="518" actId="20577"/>
          <ac:spMkLst>
            <pc:docMk/>
            <pc:sldMk cId="4221313708" sldId="537"/>
            <ac:spMk id="19459" creationId="{00000000-0000-0000-0000-000000000000}"/>
          </ac:spMkLst>
        </pc:spChg>
      </pc:sldChg>
      <pc:sldChg chg="addSp delSp modSp add del mod setBg">
        <pc:chgData name="Alan Soloway" userId="0fba1a10-d962-45e3-b40e-c1d035eec118" providerId="ADAL" clId="{68263C58-7CCC-49E2-870F-0A5AD5CD1DC2}" dt="2023-06-12T08:16:47.576" v="227" actId="47"/>
        <pc:sldMkLst>
          <pc:docMk/>
          <pc:sldMk cId="388730535" sldId="549"/>
        </pc:sldMkLst>
        <pc:spChg chg="add del mod">
          <ac:chgData name="Alan Soloway" userId="0fba1a10-d962-45e3-b40e-c1d035eec118" providerId="ADAL" clId="{68263C58-7CCC-49E2-870F-0A5AD5CD1DC2}" dt="2023-06-12T08:15:31.837" v="215" actId="478"/>
          <ac:spMkLst>
            <pc:docMk/>
            <pc:sldMk cId="388730535" sldId="549"/>
            <ac:spMk id="2" creationId="{55989615-5F6C-E64D-D1F5-A33AA3770F26}"/>
          </ac:spMkLst>
        </pc:spChg>
        <pc:spChg chg="mod">
          <ac:chgData name="Alan Soloway" userId="0fba1a10-d962-45e3-b40e-c1d035eec118" providerId="ADAL" clId="{68263C58-7CCC-49E2-870F-0A5AD5CD1DC2}" dt="2023-06-12T08:15:44.527" v="218" actId="26606"/>
          <ac:spMkLst>
            <pc:docMk/>
            <pc:sldMk cId="388730535" sldId="549"/>
            <ac:spMk id="19458" creationId="{00000000-0000-0000-0000-000000000000}"/>
          </ac:spMkLst>
        </pc:spChg>
        <pc:spChg chg="del">
          <ac:chgData name="Alan Soloway" userId="0fba1a10-d962-45e3-b40e-c1d035eec118" providerId="ADAL" clId="{68263C58-7CCC-49E2-870F-0A5AD5CD1DC2}" dt="2023-06-12T08:15:29.503" v="214" actId="478"/>
          <ac:spMkLst>
            <pc:docMk/>
            <pc:sldMk cId="388730535" sldId="549"/>
            <ac:spMk id="19459" creationId="{00000000-0000-0000-0000-000000000000}"/>
          </ac:spMkLst>
        </pc:spChg>
        <pc:spChg chg="add">
          <ac:chgData name="Alan Soloway" userId="0fba1a10-d962-45e3-b40e-c1d035eec118" providerId="ADAL" clId="{68263C58-7CCC-49E2-870F-0A5AD5CD1DC2}" dt="2023-06-12T08:15:44.527" v="218" actId="26606"/>
          <ac:spMkLst>
            <pc:docMk/>
            <pc:sldMk cId="388730535" sldId="549"/>
            <ac:spMk id="19463" creationId="{53F29798-D584-4792-9B62-3F5F5C36D619}"/>
          </ac:spMkLst>
        </pc:spChg>
        <pc:graphicFrameChg chg="add mod modGraphic">
          <ac:chgData name="Alan Soloway" userId="0fba1a10-d962-45e3-b40e-c1d035eec118" providerId="ADAL" clId="{68263C58-7CCC-49E2-870F-0A5AD5CD1DC2}" dt="2023-06-12T08:15:55.195" v="220" actId="14100"/>
          <ac:graphicFrameMkLst>
            <pc:docMk/>
            <pc:sldMk cId="388730535" sldId="549"/>
            <ac:graphicFrameMk id="3" creationId="{5C38B853-0526-9035-0CC5-84EB8D2C9EB1}"/>
          </ac:graphicFrameMkLst>
        </pc:graphicFrameChg>
      </pc:sldChg>
      <pc:sldChg chg="addSp delSp modSp new mod">
        <pc:chgData name="Alan Soloway" userId="0fba1a10-d962-45e3-b40e-c1d035eec118" providerId="ADAL" clId="{68263C58-7CCC-49E2-870F-0A5AD5CD1DC2}" dt="2023-06-12T11:11:05.038" v="538" actId="404"/>
        <pc:sldMkLst>
          <pc:docMk/>
          <pc:sldMk cId="179593482" sldId="550"/>
        </pc:sldMkLst>
        <pc:spChg chg="mod">
          <ac:chgData name="Alan Soloway" userId="0fba1a10-d962-45e3-b40e-c1d035eec118" providerId="ADAL" clId="{68263C58-7CCC-49E2-870F-0A5AD5CD1DC2}" dt="2023-06-12T11:11:05.038" v="538" actId="404"/>
          <ac:spMkLst>
            <pc:docMk/>
            <pc:sldMk cId="179593482" sldId="550"/>
            <ac:spMk id="2" creationId="{C546F4DF-6C5C-522D-45C8-2430AF16F92C}"/>
          </ac:spMkLst>
        </pc:spChg>
        <pc:spChg chg="del">
          <ac:chgData name="Alan Soloway" userId="0fba1a10-d962-45e3-b40e-c1d035eec118" providerId="ADAL" clId="{68263C58-7CCC-49E2-870F-0A5AD5CD1DC2}" dt="2023-06-12T08:16:23.926" v="223" actId="478"/>
          <ac:spMkLst>
            <pc:docMk/>
            <pc:sldMk cId="179593482" sldId="550"/>
            <ac:spMk id="3" creationId="{791DA215-E41A-477E-5F6D-911E8CBF577E}"/>
          </ac:spMkLst>
        </pc:spChg>
        <pc:spChg chg="add del">
          <ac:chgData name="Alan Soloway" userId="0fba1a10-d962-45e3-b40e-c1d035eec118" providerId="ADAL" clId="{68263C58-7CCC-49E2-870F-0A5AD5CD1DC2}" dt="2023-06-12T08:16:32.101" v="225" actId="22"/>
          <ac:spMkLst>
            <pc:docMk/>
            <pc:sldMk cId="179593482" sldId="550"/>
            <ac:spMk id="5" creationId="{C2E36679-999D-F6E9-6B49-A8C074D73A2F}"/>
          </ac:spMkLst>
        </pc:spChg>
        <pc:graphicFrameChg chg="add mod modGraphic">
          <ac:chgData name="Alan Soloway" userId="0fba1a10-d962-45e3-b40e-c1d035eec118" providerId="ADAL" clId="{68263C58-7CCC-49E2-870F-0A5AD5CD1DC2}" dt="2023-06-12T08:26:10.614" v="306" actId="14734"/>
          <ac:graphicFrameMkLst>
            <pc:docMk/>
            <pc:sldMk cId="179593482" sldId="550"/>
            <ac:graphicFrameMk id="6" creationId="{C6434C57-0670-9DD4-54BC-A79F4A30736B}"/>
          </ac:graphicFrameMkLst>
        </pc:graphicFrameChg>
      </pc:sldChg>
      <pc:sldMasterChg chg="modSp mod">
        <pc:chgData name="Alan Soloway" userId="0fba1a10-d962-45e3-b40e-c1d035eec118" providerId="ADAL" clId="{68263C58-7CCC-49E2-870F-0A5AD5CD1DC2}" dt="2023-06-12T11:06:51.054" v="364" actId="20577"/>
        <pc:sldMasterMkLst>
          <pc:docMk/>
          <pc:sldMasterMk cId="0" sldId="2147485146"/>
        </pc:sldMasterMkLst>
        <pc:spChg chg="mod">
          <ac:chgData name="Alan Soloway" userId="0fba1a10-d962-45e3-b40e-c1d035eec118" providerId="ADAL" clId="{68263C58-7CCC-49E2-870F-0A5AD5CD1DC2}" dt="2023-06-12T11:05:59.879" v="335" actId="1076"/>
          <ac:spMkLst>
            <pc:docMk/>
            <pc:sldMasterMk cId="0" sldId="2147485146"/>
            <ac:spMk id="2" creationId="{0EDA2F36-DA53-BBEB-2028-98601ECC6D0B}"/>
          </ac:spMkLst>
        </pc:spChg>
        <pc:spChg chg="mod">
          <ac:chgData name="Alan Soloway" userId="0fba1a10-d962-45e3-b40e-c1d035eec118" providerId="ADAL" clId="{68263C58-7CCC-49E2-870F-0A5AD5CD1DC2}" dt="2023-06-12T11:06:51.054" v="364" actId="20577"/>
          <ac:spMkLst>
            <pc:docMk/>
            <pc:sldMasterMk cId="0" sldId="2147485146"/>
            <ac:spMk id="11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47405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SA#100 Rel-19 Workshop, 12 – 16 May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2023</a:t>
            </a:r>
            <a:endParaRPr lang="en-US" sz="1100" b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7803238" y="1227336"/>
            <a:ext cx="3672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SP-230085 revision of SP-230028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SA#100 Rel-19 Planning Input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Overview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654935"/>
            <a:ext cx="11382749" cy="4706350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dirty="0"/>
              <a:t>Maximum number of TUs in SA6 for Release 19</a:t>
            </a:r>
          </a:p>
          <a:p>
            <a:pPr marL="811587" lvl="1" indent="-354387">
              <a:defRPr/>
            </a:pPr>
            <a:r>
              <a:rPr lang="en-US" altLang="en-US" dirty="0"/>
              <a:t>9 SA6 ordinary meetings with 20 TUs per meeting = 180 TUs for Rel-19</a:t>
            </a:r>
          </a:p>
          <a:p>
            <a:pPr marL="1268787" lvl="2" indent="-354387">
              <a:defRPr/>
            </a:pPr>
            <a:r>
              <a:rPr lang="en-US" altLang="en-US" dirty="0"/>
              <a:t>SA6 has maximum two parallel sessions for up to 10 quarters</a:t>
            </a:r>
          </a:p>
          <a:p>
            <a:pPr marL="811587" lvl="1" indent="-354387">
              <a:defRPr/>
            </a:pPr>
            <a:r>
              <a:rPr lang="en-US" altLang="en-US" dirty="0"/>
              <a:t>20 TUs are allocated for corrections</a:t>
            </a:r>
          </a:p>
          <a:p>
            <a:pPr marL="811587" lvl="1" indent="-354387">
              <a:defRPr/>
            </a:pPr>
            <a:r>
              <a:rPr lang="en-US" altLang="en-US" dirty="0"/>
              <a:t>160 TUs are allocated to other SIs/WIs</a:t>
            </a:r>
            <a:endParaRPr lang="en-GB" altLang="en-US" dirty="0"/>
          </a:p>
          <a:p>
            <a:pPr marL="354387" indent="-354387">
              <a:defRPr/>
            </a:pPr>
            <a:r>
              <a:rPr lang="en-GB" altLang="en-US" dirty="0"/>
              <a:t>Maximum number of SIs/WIs</a:t>
            </a:r>
          </a:p>
          <a:p>
            <a:pPr marL="811587" lvl="1" indent="-354387">
              <a:defRPr/>
            </a:pPr>
            <a:r>
              <a:rPr lang="en-US" altLang="en-US" dirty="0"/>
              <a:t>SA6 endorsed input: SA6 does not use this metric</a:t>
            </a:r>
          </a:p>
          <a:p>
            <a:pPr marL="811587" lvl="1" indent="-354387">
              <a:defRPr/>
            </a:pPr>
            <a:r>
              <a:rPr lang="en-US" altLang="en-US" dirty="0"/>
              <a:t>SA6 Chair input: 16 topics which are a SID, WID or SID+WID</a:t>
            </a:r>
          </a:p>
          <a:p>
            <a:pPr marL="354387" indent="-354387">
              <a:defRPr/>
            </a:pPr>
            <a:r>
              <a:rPr lang="en-US" altLang="en-US" dirty="0"/>
              <a:t>Maximum TUs per topic</a:t>
            </a:r>
          </a:p>
          <a:p>
            <a:pPr marL="811587" lvl="1" indent="-354387">
              <a:defRPr/>
            </a:pPr>
            <a:r>
              <a:rPr lang="en-US" altLang="en-US" dirty="0"/>
              <a:t>SA6 endorsed input: SA6 does not use this metric</a:t>
            </a:r>
          </a:p>
          <a:p>
            <a:pPr marL="811587" lvl="1" indent="-354387">
              <a:defRPr/>
            </a:pPr>
            <a:r>
              <a:rPr lang="en-US" altLang="en-US" dirty="0"/>
              <a:t>SA6 Chair input: 20</a:t>
            </a:r>
          </a:p>
          <a:p>
            <a:pPr marL="811587" lvl="1" indent="-354387"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6F4DF-6C5C-522D-45C8-2430AF16F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544" y="71224"/>
            <a:ext cx="10515600" cy="1325563"/>
          </a:xfrm>
        </p:spPr>
        <p:txBody>
          <a:bodyPr/>
          <a:lstStyle/>
          <a:p>
            <a:r>
              <a:rPr lang="en-US" altLang="fr-FR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Generic Meeting Schedule (SA6 Chair input)</a:t>
            </a:r>
            <a:endParaRPr lang="en-US" sz="40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6434C57-0670-9DD4-54BC-A79F4A3073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885227"/>
              </p:ext>
            </p:extLst>
          </p:nvPr>
        </p:nvGraphicFramePr>
        <p:xfrm>
          <a:off x="830687" y="1693348"/>
          <a:ext cx="9717110" cy="4430646"/>
        </p:xfrm>
        <a:graphic>
          <a:graphicData uri="http://schemas.openxmlformats.org/drawingml/2006/table">
            <a:tbl>
              <a:tblPr firstRow="1" firstCol="1" bandRow="1"/>
              <a:tblGrid>
                <a:gridCol w="1345843">
                  <a:extLst>
                    <a:ext uri="{9D8B030D-6E8A-4147-A177-3AD203B41FA5}">
                      <a16:colId xmlns:a16="http://schemas.microsoft.com/office/drawing/2014/main" val="1078493138"/>
                    </a:ext>
                  </a:extLst>
                </a:gridCol>
                <a:gridCol w="1114022">
                  <a:extLst>
                    <a:ext uri="{9D8B030D-6E8A-4147-A177-3AD203B41FA5}">
                      <a16:colId xmlns:a16="http://schemas.microsoft.com/office/drawing/2014/main" val="292440261"/>
                    </a:ext>
                  </a:extLst>
                </a:gridCol>
                <a:gridCol w="1307206">
                  <a:extLst>
                    <a:ext uri="{9D8B030D-6E8A-4147-A177-3AD203B41FA5}">
                      <a16:colId xmlns:a16="http://schemas.microsoft.com/office/drawing/2014/main" val="252181509"/>
                    </a:ext>
                  </a:extLst>
                </a:gridCol>
                <a:gridCol w="695117">
                  <a:extLst>
                    <a:ext uri="{9D8B030D-6E8A-4147-A177-3AD203B41FA5}">
                      <a16:colId xmlns:a16="http://schemas.microsoft.com/office/drawing/2014/main" val="1995559220"/>
                    </a:ext>
                  </a:extLst>
                </a:gridCol>
                <a:gridCol w="836487">
                  <a:extLst>
                    <a:ext uri="{9D8B030D-6E8A-4147-A177-3AD203B41FA5}">
                      <a16:colId xmlns:a16="http://schemas.microsoft.com/office/drawing/2014/main" val="1642457654"/>
                    </a:ext>
                  </a:extLst>
                </a:gridCol>
                <a:gridCol w="796877">
                  <a:extLst>
                    <a:ext uri="{9D8B030D-6E8A-4147-A177-3AD203B41FA5}">
                      <a16:colId xmlns:a16="http://schemas.microsoft.com/office/drawing/2014/main" val="1327848515"/>
                    </a:ext>
                  </a:extLst>
                </a:gridCol>
                <a:gridCol w="831288">
                  <a:extLst>
                    <a:ext uri="{9D8B030D-6E8A-4147-A177-3AD203B41FA5}">
                      <a16:colId xmlns:a16="http://schemas.microsoft.com/office/drawing/2014/main" val="1019168291"/>
                    </a:ext>
                  </a:extLst>
                </a:gridCol>
                <a:gridCol w="1392912">
                  <a:extLst>
                    <a:ext uri="{9D8B030D-6E8A-4147-A177-3AD203B41FA5}">
                      <a16:colId xmlns:a16="http://schemas.microsoft.com/office/drawing/2014/main" val="3762703233"/>
                    </a:ext>
                  </a:extLst>
                </a:gridCol>
                <a:gridCol w="1397358">
                  <a:extLst>
                    <a:ext uri="{9D8B030D-6E8A-4147-A177-3AD203B41FA5}">
                      <a16:colId xmlns:a16="http://schemas.microsoft.com/office/drawing/2014/main" val="2816224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9296" marR="109296" marT="54648" marB="5464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2400" dirty="0"/>
                    </a:p>
                  </a:txBody>
                  <a:tcPr marL="109296" marR="109296" marT="54648" marB="5464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9296" marR="109296" marT="54648" marB="5464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GB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9296" marR="109296" marT="54648" marB="5464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431338"/>
                  </a:ext>
                </a:extLst>
              </a:tr>
              <a:tr h="166378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0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07:30 to 09:00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Placeholder for additional official sessions or drafting sessions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9296" marR="109296" marT="54648" marB="5464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9296" marR="109296" marT="54648" marB="5464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956459"/>
                  </a:ext>
                </a:extLst>
              </a:tr>
              <a:tr h="280992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1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09:00 to 10:30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(Agenda, Reports, LSs, early discussion papers, Future work, FASMOs, etc.)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9296" marR="109296" marT="54648" marB="5464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9296" marR="109296" marT="54648" marB="5464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/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US" sz="2400"/>
                    </a:p>
                  </a:txBody>
                  <a:tcPr marL="40986" marR="40986" marT="113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US" sz="2400"/>
                    </a:p>
                  </a:txBody>
                  <a:tcPr marL="40986" marR="40986" marT="113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1262918"/>
                  </a:ext>
                </a:extLst>
              </a:tr>
              <a:tr h="291179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2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11:00 to 12:30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(Agenda, Reports, LSs, early discussion papers, Future work, FASMOs, etc.)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9296" marR="109296" marT="54648" marB="5464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9296" marR="109296" marT="54648" marB="5464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/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US" sz="2400" dirty="0"/>
                    </a:p>
                  </a:txBody>
                  <a:tcPr marL="40986" marR="40986" marT="113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US" sz="2400" dirty="0"/>
                    </a:p>
                  </a:txBody>
                  <a:tcPr marL="40986" marR="40986" marT="113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0396572"/>
                  </a:ext>
                </a:extLst>
              </a:tr>
              <a:tr h="0">
                <a:tc gridSpan="9"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 (12:30 – 14:00)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9296" marR="109296" marT="54648" marB="5464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9296" marR="109296" marT="54648" marB="5464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3988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3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14:00 to 15:30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 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/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US" sz="2400"/>
                    </a:p>
                  </a:txBody>
                  <a:tcPr marL="40986" marR="40986" marT="113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(Work plan review, Future meetings, AOB)</a:t>
                      </a:r>
                      <a:endParaRPr lang="en-US" sz="2400" dirty="0"/>
                    </a:p>
                  </a:txBody>
                  <a:tcPr marL="40986" marR="40986" marT="113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0083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4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16:00 to 17:30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/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US" sz="2400" dirty="0"/>
                    </a:p>
                  </a:txBody>
                  <a:tcPr marL="40986" marR="40986" marT="113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Meeting will close at the latest by 16:00</a:t>
                      </a:r>
                      <a:endParaRPr lang="en-US" sz="2400" dirty="0"/>
                    </a:p>
                  </a:txBody>
                  <a:tcPr marL="40986" marR="40986" marT="113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3578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5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18:00 to 19:30</a:t>
                      </a:r>
                      <a:endParaRPr lang="en-GB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986" marR="40986" marT="113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Placeholder for additional official sessions or drafting sessions</a:t>
                      </a:r>
                      <a:endParaRPr lang="en-GB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9296" marR="109296" marT="54648" marB="5464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/>
                    </a:p>
                  </a:txBody>
                  <a:tcPr marL="11385" marR="11385" marT="113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98899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59348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Agreed Rel-19 topics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3200" dirty="0"/>
              <a:t>Agreed = An SA6 SID or WID is sent to SA#100 for Approval</a:t>
            </a:r>
          </a:p>
          <a:p>
            <a:pPr marL="811587" lvl="1" indent="-354387">
              <a:defRPr/>
            </a:pPr>
            <a:r>
              <a:rPr lang="en-US" altLang="en-US" sz="2800" dirty="0"/>
              <a:t>MCShAC</a:t>
            </a:r>
          </a:p>
          <a:p>
            <a:pPr marL="811587" lvl="1" indent="-354387">
              <a:defRPr/>
            </a:pPr>
            <a:r>
              <a:rPr lang="en-US" altLang="en-US" sz="2800" dirty="0" err="1"/>
              <a:t>eMMTelApp</a:t>
            </a:r>
            <a:endParaRPr lang="en-US" altLang="en-US" sz="2800" dirty="0"/>
          </a:p>
          <a:p>
            <a:pPr marL="811587" lvl="1" indent="-354387">
              <a:defRPr/>
            </a:pPr>
            <a:r>
              <a:rPr lang="en-US" altLang="en-US" sz="2800" dirty="0"/>
              <a:t>5GMSG_Ph3</a:t>
            </a:r>
          </a:p>
          <a:p>
            <a:pPr marL="811587" lvl="1" indent="-354387">
              <a:defRPr/>
            </a:pPr>
            <a:r>
              <a:rPr lang="en-US" altLang="en-US" sz="2800" dirty="0"/>
              <a:t>EnhLocApp_Ph2</a:t>
            </a:r>
          </a:p>
          <a:p>
            <a:pPr marL="811587" lvl="1" indent="-354387">
              <a:defRPr/>
            </a:pPr>
            <a:r>
              <a:rPr lang="en-US" altLang="en-US" sz="2800" dirty="0" err="1"/>
              <a:t>EnhMC</a:t>
            </a:r>
            <a:endParaRPr lang="en-US" altLang="en-US" sz="2800" dirty="0"/>
          </a:p>
          <a:p>
            <a:pPr marL="811587" lvl="1" indent="-354387">
              <a:defRPr/>
            </a:pPr>
            <a:r>
              <a:rPr lang="en-US" altLang="en-US" sz="2800" dirty="0"/>
              <a:t>Enh4FRMCS</a:t>
            </a:r>
          </a:p>
          <a:p>
            <a:pPr marL="354387" indent="-354387">
              <a:defRPr/>
            </a:pP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957935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Endorsed Rel-19 topics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515831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3200" dirty="0"/>
              <a:t>Endorsed = Proposed with at least the minimum number of supporting IMs with no conceptual objections, but no SID/WID agreed for input to SA#100 (Discussion ongoing)</a:t>
            </a:r>
          </a:p>
          <a:p>
            <a:pPr marL="811587" lvl="1" indent="-354387">
              <a:defRPr/>
            </a:pPr>
            <a:r>
              <a:rPr lang="en-US" altLang="en-US" sz="2800" dirty="0"/>
              <a:t>UASAPP_Ph3</a:t>
            </a:r>
          </a:p>
          <a:p>
            <a:pPr marL="811587" lvl="1" indent="-354387">
              <a:defRPr/>
            </a:pPr>
            <a:r>
              <a:rPr lang="en-US" altLang="en-US" sz="2800" dirty="0"/>
              <a:t>Metaverse</a:t>
            </a:r>
          </a:p>
          <a:p>
            <a:pPr marL="811587" lvl="1" indent="-354387">
              <a:defRPr/>
            </a:pPr>
            <a:r>
              <a:rPr lang="en-US" altLang="en-US" sz="2800" dirty="0"/>
              <a:t>EDGEAPP_Ph3</a:t>
            </a:r>
          </a:p>
          <a:p>
            <a:pPr marL="811587" lvl="1" indent="-354387">
              <a:defRPr/>
            </a:pPr>
            <a:r>
              <a:rPr lang="en-US" altLang="en-US" sz="2800" dirty="0"/>
              <a:t>Satellite</a:t>
            </a:r>
          </a:p>
          <a:p>
            <a:pPr marL="811587" lvl="1" indent="-354387">
              <a:defRPr/>
            </a:pPr>
            <a:r>
              <a:rPr lang="en-US" altLang="en-US" sz="2800" dirty="0"/>
              <a:t>XR</a:t>
            </a:r>
          </a:p>
          <a:p>
            <a:pPr marL="811587" lvl="1" indent="-354387">
              <a:defRPr/>
            </a:pPr>
            <a:r>
              <a:rPr lang="en-US" altLang="en-US" sz="2800" dirty="0"/>
              <a:t>Sensing (Subject to SA2 decision)</a:t>
            </a:r>
          </a:p>
          <a:p>
            <a:pPr marL="811587" lvl="1" indent="-354387">
              <a:defRPr/>
            </a:pPr>
            <a:r>
              <a:rPr lang="en-US" altLang="en-US" sz="2800" dirty="0" err="1"/>
              <a:t>AIMLApp</a:t>
            </a:r>
            <a:endParaRPr lang="en-US" altLang="en-US" sz="2800" dirty="0"/>
          </a:p>
          <a:p>
            <a:pPr marL="354387" indent="-354387">
              <a:defRPr/>
            </a:pPr>
            <a:endParaRPr lang="en-US" altLang="en-US" sz="3200" dirty="0"/>
          </a:p>
          <a:p>
            <a:pPr marL="354387" indent="-354387">
              <a:defRPr/>
            </a:pP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92879052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Candidate Rel-19 topics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3200" dirty="0"/>
              <a:t>Candidate = Proposals with no consensus, Discussion ongoing</a:t>
            </a:r>
          </a:p>
          <a:p>
            <a:pPr marL="811587" lvl="1" indent="-354387">
              <a:defRPr/>
            </a:pPr>
            <a:r>
              <a:rPr lang="en-US" altLang="en-US" sz="2800" dirty="0"/>
              <a:t>SNAAPP_EXT</a:t>
            </a:r>
          </a:p>
          <a:p>
            <a:pPr marL="811587" lvl="1" indent="-354387">
              <a:defRPr/>
            </a:pPr>
            <a:r>
              <a:rPr lang="en-US" altLang="en-US" sz="2800" dirty="0"/>
              <a:t>FFAPP/</a:t>
            </a:r>
            <a:r>
              <a:rPr lang="en-US" altLang="en-US" sz="2800" dirty="0" err="1"/>
              <a:t>DetNet</a:t>
            </a:r>
            <a:endParaRPr lang="en-US" altLang="en-US" sz="2800" dirty="0"/>
          </a:p>
          <a:p>
            <a:pPr marL="811587" lvl="1" indent="-354387">
              <a:defRPr/>
            </a:pPr>
            <a:r>
              <a:rPr lang="en-US" altLang="en-US" sz="2800" dirty="0"/>
              <a:t>SEALDD_Ph2</a:t>
            </a:r>
          </a:p>
          <a:p>
            <a:pPr marL="354387" indent="-354387">
              <a:defRPr/>
            </a:pPr>
            <a:endParaRPr lang="en-US" altLang="en-US" sz="3200" dirty="0"/>
          </a:p>
          <a:p>
            <a:pPr marL="354387" indent="-354387">
              <a:defRPr/>
            </a:pPr>
            <a:endParaRPr lang="en-US" altLang="en-US" sz="3200" dirty="0"/>
          </a:p>
          <a:p>
            <a:pPr marL="354387" indent="-354387">
              <a:defRPr/>
            </a:pP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3256401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28166</TotalTime>
  <Words>453</Words>
  <Application>Microsoft Office PowerPoint</Application>
  <PresentationFormat>Widescreen</PresentationFormat>
  <Paragraphs>101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   SA#100 Rel-19 Planning Input</vt:lpstr>
      <vt:lpstr>Overview</vt:lpstr>
      <vt:lpstr>Generic Meeting Schedule (SA6 Chair input)</vt:lpstr>
      <vt:lpstr>Agreed Rel-19 topics</vt:lpstr>
      <vt:lpstr>Endorsed Rel-19 topics</vt:lpstr>
      <vt:lpstr>Candidate Rel-19 topics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2241</cp:revision>
  <dcterms:created xsi:type="dcterms:W3CDTF">2010-02-05T13:52:04Z</dcterms:created>
  <dcterms:modified xsi:type="dcterms:W3CDTF">2023-06-12T11:11:08Z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